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69" autoAdjust="0"/>
    <p:restoredTop sz="94660"/>
  </p:normalViewPr>
  <p:slideViewPr>
    <p:cSldViewPr snapToGrid="0">
      <p:cViewPr varScale="1">
        <p:scale>
          <a:sx n="97" d="100"/>
          <a:sy n="97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90A2-8743-4CE6-B419-20BB3CAF636E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4497-AF41-434C-AD5F-6A4630BD7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100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90A2-8743-4CE6-B419-20BB3CAF636E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4497-AF41-434C-AD5F-6A4630BD7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771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90A2-8743-4CE6-B419-20BB3CAF636E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4497-AF41-434C-AD5F-6A4630BD7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950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90A2-8743-4CE6-B419-20BB3CAF636E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4497-AF41-434C-AD5F-6A4630BD7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568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90A2-8743-4CE6-B419-20BB3CAF636E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4497-AF41-434C-AD5F-6A4630BD7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740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90A2-8743-4CE6-B419-20BB3CAF636E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4497-AF41-434C-AD5F-6A4630BD7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864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90A2-8743-4CE6-B419-20BB3CAF636E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4497-AF41-434C-AD5F-6A4630BD7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096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90A2-8743-4CE6-B419-20BB3CAF636E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4497-AF41-434C-AD5F-6A4630BD7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465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90A2-8743-4CE6-B419-20BB3CAF636E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4497-AF41-434C-AD5F-6A4630BD7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62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90A2-8743-4CE6-B419-20BB3CAF636E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4497-AF41-434C-AD5F-6A4630BD7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488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90A2-8743-4CE6-B419-20BB3CAF636E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4497-AF41-434C-AD5F-6A4630BD7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691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51290A2-8743-4CE6-B419-20BB3CAF636E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69C4497-AF41-434C-AD5F-6A4630BD7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377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314F01A-9022-C12E-7A1D-3FD260D8A24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3979" t="5162" r="17851" b="47384"/>
          <a:stretch/>
        </p:blipFill>
        <p:spPr>
          <a:xfrm>
            <a:off x="167149" y="174523"/>
            <a:ext cx="3982064" cy="3254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877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Joe C</dc:creator>
  <cp:lastModifiedBy>Joe C</cp:lastModifiedBy>
  <cp:revision>1</cp:revision>
  <dcterms:created xsi:type="dcterms:W3CDTF">2025-01-10T21:29:32Z</dcterms:created>
  <dcterms:modified xsi:type="dcterms:W3CDTF">2025-01-10T21:32:05Z</dcterms:modified>
</cp:coreProperties>
</file>