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9" autoAdjust="0"/>
    <p:restoredTop sz="94660"/>
  </p:normalViewPr>
  <p:slideViewPr>
    <p:cSldViewPr snapToGrid="0">
      <p:cViewPr varScale="1">
        <p:scale>
          <a:sx n="97" d="100"/>
          <a:sy n="97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0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7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5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6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4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6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9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6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2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8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9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1290A2-8743-4CE6-B419-20BB3CAF636E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9C4497-AF41-434C-AD5F-6A4630BD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314F01A-9022-C12E-7A1D-3FD260D8A2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979" t="5162" r="17851" b="47384"/>
          <a:stretch/>
        </p:blipFill>
        <p:spPr>
          <a:xfrm>
            <a:off x="167149" y="174523"/>
            <a:ext cx="3982064" cy="325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C</dc:creator>
  <cp:lastModifiedBy>Joe C</cp:lastModifiedBy>
  <cp:revision>1</cp:revision>
  <dcterms:created xsi:type="dcterms:W3CDTF">2025-01-10T21:29:32Z</dcterms:created>
  <dcterms:modified xsi:type="dcterms:W3CDTF">2025-01-10T21:32:05Z</dcterms:modified>
</cp:coreProperties>
</file>